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10693400" cy="756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1032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30200"/>
            <a:ext cx="4533900" cy="2578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146800"/>
            <a:ext cx="3098800" cy="2997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00" y="5943600"/>
            <a:ext cx="2197100" cy="304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0" y="6146800"/>
            <a:ext cx="3111500" cy="3098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6"/>
          <a:srcRect l="30203" t="15680" r="27809" b="34191"/>
          <a:stretch/>
        </p:blipFill>
        <p:spPr>
          <a:xfrm>
            <a:off x="3898900" y="719434"/>
            <a:ext cx="2895600" cy="17316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00" y="3225800"/>
            <a:ext cx="2451100" cy="3175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800" y="6388100"/>
            <a:ext cx="13589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6692900"/>
            <a:ext cx="1028700" cy="1714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400" y="6273800"/>
            <a:ext cx="1079500" cy="1714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0500" y="6692900"/>
            <a:ext cx="241300" cy="2413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4400" y="6146800"/>
            <a:ext cx="241300" cy="2413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1000" y="6819900"/>
            <a:ext cx="241300" cy="241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00" y="3644900"/>
            <a:ext cx="304800" cy="368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00" y="4406900"/>
            <a:ext cx="304800" cy="368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00" y="5118100"/>
            <a:ext cx="304800" cy="368300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70511EE-5AC4-462D-8291-100D530ABDE5}"/>
              </a:ext>
            </a:extLst>
          </p:cNvPr>
          <p:cNvSpPr/>
          <p:nvPr/>
        </p:nvSpPr>
        <p:spPr>
          <a:xfrm>
            <a:off x="4337937" y="3364422"/>
            <a:ext cx="437972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24. 7. 25(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목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)~ 24. 8.4(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일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24. 8. 5(</a:t>
            </a:r>
            <a:r>
              <a:rPr lang="ko-KR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월</a:t>
            </a:r>
            <a:r>
              <a:rPr lang="en-US" altLang="ko-K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반가워</a:t>
            </a:r>
            <a:endParaRPr lang="en-US" altLang="ko-K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CC도담도담체" panose="02020503020101020101" pitchFamily="18" charset="-127"/>
              <a:ea typeface="KCC도담도담체" panose="02020503020101020101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016000"/>
            <a:ext cx="2044700" cy="124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743200"/>
            <a:ext cx="2044700" cy="124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917700"/>
            <a:ext cx="2044700" cy="124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5181600"/>
            <a:ext cx="2781300" cy="1701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1638300"/>
            <a:ext cx="2044700" cy="1244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3797300"/>
            <a:ext cx="2781300" cy="1701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4927600"/>
            <a:ext cx="2781300" cy="1701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0" y="6096000"/>
            <a:ext cx="5080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00" y="368300"/>
            <a:ext cx="1422400" cy="622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7"/>
          <a:srcRect l="3125" r="12993" b="44279"/>
          <a:stretch/>
        </p:blipFill>
        <p:spPr>
          <a:xfrm>
            <a:off x="1384300" y="-215900"/>
            <a:ext cx="6477000" cy="1422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257300"/>
            <a:ext cx="1739900" cy="1117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2870200"/>
            <a:ext cx="2146300" cy="139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000" y="1841500"/>
            <a:ext cx="2247900" cy="128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0" y="2197100"/>
            <a:ext cx="2133600" cy="1536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8800" y="5600700"/>
            <a:ext cx="63119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79400"/>
            <a:ext cx="2451100" cy="1955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2235200"/>
            <a:ext cx="7086600" cy="50673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2679700"/>
            <a:ext cx="6286500" cy="41529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1874570800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>
            <a:off x="9855200" y="2679700"/>
            <a:ext cx="139700" cy="4165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100" y="774700"/>
            <a:ext cx="965200" cy="965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100" y="330200"/>
            <a:ext cx="7239000" cy="255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2311400"/>
            <a:ext cx="30988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866570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77800"/>
            <a:ext cx="7124700" cy="7061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7035800"/>
            <a:ext cx="6756400" cy="381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355600"/>
            <a:ext cx="3200400" cy="176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2870200"/>
            <a:ext cx="3225800" cy="15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3708400"/>
            <a:ext cx="3225800" cy="152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4546600"/>
            <a:ext cx="3225800" cy="152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5397500"/>
            <a:ext cx="3225800" cy="152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6235700"/>
            <a:ext cx="3225800" cy="152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7073900"/>
            <a:ext cx="3225800" cy="152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400" y="647700"/>
            <a:ext cx="5600700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0600" y="1041400"/>
            <a:ext cx="5016500" cy="6299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549400"/>
            <a:ext cx="9715500" cy="5791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2451100" y="508000"/>
            <a:ext cx="3098800" cy="2032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4203700"/>
            <a:ext cx="1574800" cy="26924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676400" y="5765800"/>
            <a:ext cx="1371600" cy="1422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" y="2654300"/>
            <a:ext cx="1625600" cy="2235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300" y="5245100"/>
            <a:ext cx="2552700" cy="18669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0000">
            <a:off x="4622800" y="3683000"/>
            <a:ext cx="1460500" cy="1054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2100" y="-88900"/>
            <a:ext cx="6616700" cy="2857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0" y="4724400"/>
            <a:ext cx="660400" cy="1117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8900" y="6858000"/>
            <a:ext cx="965200" cy="1117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4100" y="6870700"/>
            <a:ext cx="863600" cy="1117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4100" y="6845300"/>
            <a:ext cx="977900" cy="1117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1100" y="4457700"/>
            <a:ext cx="876300" cy="1117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7900" y="1397000"/>
            <a:ext cx="8255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76400"/>
            <a:ext cx="2070100" cy="1930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1676400"/>
            <a:ext cx="2070100" cy="193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1676400"/>
            <a:ext cx="2070100" cy="1930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3429000"/>
            <a:ext cx="2070100" cy="193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3390900"/>
            <a:ext cx="3619500" cy="1409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78200"/>
            <a:ext cx="3784600" cy="1435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800" y="3378200"/>
            <a:ext cx="3797300" cy="1409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3700" y="6362700"/>
            <a:ext cx="3797300" cy="1485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00" y="6388100"/>
            <a:ext cx="37846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400" y="6362700"/>
            <a:ext cx="3632200" cy="1460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000" y="5054600"/>
            <a:ext cx="37719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8900" y="-241300"/>
            <a:ext cx="10541000" cy="255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60900"/>
            <a:ext cx="2070100" cy="1930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4660900"/>
            <a:ext cx="2070100" cy="1930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4660900"/>
            <a:ext cx="2070100" cy="1930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2200" y="457200"/>
            <a:ext cx="508000" cy="406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700" y="457200"/>
            <a:ext cx="5080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203200"/>
            <a:ext cx="977900" cy="977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203200"/>
            <a:ext cx="977900" cy="876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88630700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270000"/>
            <a:ext cx="5219700" cy="2933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057400"/>
            <a:ext cx="5219700" cy="2933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388630700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4330700"/>
            <a:ext cx="5219700" cy="293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600" y="5232400"/>
            <a:ext cx="3644900" cy="1917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7500" y="-241300"/>
            <a:ext cx="10795000" cy="255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2300" y="5473700"/>
            <a:ext cx="4851400" cy="1485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사용자 지정</PresentationFormat>
  <Paragraphs>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KCC도담도담체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진우 현</cp:lastModifiedBy>
  <cp:revision>3</cp:revision>
  <dcterms:created xsi:type="dcterms:W3CDTF">2006-08-16T00:00:00Z</dcterms:created>
  <dcterms:modified xsi:type="dcterms:W3CDTF">2024-07-15T14:09:28Z</dcterms:modified>
</cp:coreProperties>
</file>